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453022" y="1194831"/>
            <a:ext cx="6995482" cy="2999664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998340" y="1726210"/>
            <a:ext cx="5353350" cy="3947843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074814" y="2224569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515325" y="2224569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9" y="948468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53676"/>
            <a:ext cx="771864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2084</Words>
  <Application>Microsoft Office PowerPoint</Application>
  <PresentationFormat>宽屏</PresentationFormat>
  <Paragraphs>288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212</cp:revision>
  <dcterms:created xsi:type="dcterms:W3CDTF">2024-03-11T03:30:08Z</dcterms:created>
  <dcterms:modified xsi:type="dcterms:W3CDTF">2024-07-02T13:58:59Z</dcterms:modified>
</cp:coreProperties>
</file>